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84" r:id="rId12"/>
    <p:sldId id="285" r:id="rId13"/>
    <p:sldId id="280" r:id="rId14"/>
    <p:sldId id="277" r:id="rId15"/>
    <p:sldId id="265" r:id="rId16"/>
    <p:sldId id="266" r:id="rId17"/>
    <p:sldId id="267" r:id="rId18"/>
    <p:sldId id="281" r:id="rId19"/>
    <p:sldId id="268" r:id="rId20"/>
    <p:sldId id="269" r:id="rId21"/>
    <p:sldId id="270" r:id="rId22"/>
    <p:sldId id="271" r:id="rId23"/>
    <p:sldId id="282" r:id="rId24"/>
    <p:sldId id="283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7FB7-0566-4B06-B133-F95303053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E6745-D607-4B07-8A2C-0727C497C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53062-1B3F-4D62-9E4C-8CF1FF69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925E4-882E-4CA0-A1C7-0557BC36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47B4-F419-4D52-B114-5D80A1CA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08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A01A-7DBC-4F89-9FD7-1923C495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16437-2262-4C44-9794-5F836FE06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46035-FE6D-4D11-B46D-83B6A30D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56341-BB01-428B-B518-99547311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F4C62-F11F-4908-961C-7C6BCFE0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36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6E6BDB-E5E3-42F8-83AA-958979FC7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B848F-112B-4503-905B-FC5FD1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F1163-8500-40B5-8A75-A90FEFC0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71940-9E5A-4548-94BD-3F1030AB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7A80C-56E1-4F9B-8454-6BDD9AA8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42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32FC-310A-4294-A081-8949E5B6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85335-50D4-46C6-887D-CA1D99B7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A2DAF-DBF2-444F-A8C6-D84BAD56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B9FEC-CE68-447C-B198-D269F73D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45965-F675-4B6F-9FA4-8590DBBC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18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A044-EFD8-40BF-9845-492361FA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14F5-444B-4CD0-ABEF-07B8DAEDE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28148-BB63-4D82-9461-8B1443E2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F9927-C4D0-4389-9433-98286585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A3570-8DE1-4911-B34F-DEAAF8DC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43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638C-4564-4568-9A72-98A2D418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4D3B-198E-461B-9236-139D6C1AF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3026C-5CD3-44AF-8FEE-20012C1A5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F3499-B3B1-42F7-B3FE-A77CA92A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84FE3-6F05-45E4-9784-C66B5CFF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1BA6B-E456-4EBA-84BF-9E6B5FD8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145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2628-1F61-46BF-B341-78E5C4AD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8D73D-4737-4028-8385-527EBC96D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87042-CB26-4BA9-871C-DC23B5962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C4ADF-6282-43C5-B607-E383D28F5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CB8E3-440C-4F27-98DD-23461702D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2A0E1-0888-4073-BE9E-65217B9D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08FEE3-8FD3-4056-9274-BF851760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BD062-A0F2-46FB-92A3-3626D2F1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62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4E00-2149-4605-A35E-25C79A32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4FABE7-28DC-426C-BD22-9D1A41AE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6B3F5-5D70-4BAD-A8F6-4E8DC420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A3B2C-8544-4370-A545-00C077C5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085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A6EB9-FD11-4553-9DA2-63C3485A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AA7DE-1CC0-4BE2-B34D-5841FE91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9E84E-3854-432C-970D-1F5657CD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9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B8E5-BEDE-4B29-ADE9-EE244CE0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1343-047C-491D-A192-36D79342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EC54C-1132-4534-98DD-AC2A87DC8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C7661-3455-42D7-BB33-D38EE422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62C5F-D684-4249-B709-0ADFC0D4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6C104-6D00-4614-8ED3-3A147E5A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22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7B51-3C4C-4F4C-8F75-30A3AF8A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7CEDC-201F-479E-8BE0-95579260E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F6BCE-3349-4DDA-B8F7-1DAADD969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31C5-AD0A-4191-B107-3E2F0AC9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B1CD-24BE-4AE2-A764-7BEC93C0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746-EA5F-4869-BC97-96F6D608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60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6C69C-919E-4192-A48B-B1093BAC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F1-71DE-4FF9-B2C8-C9387D0B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52290-1E5C-42F7-9626-CE12F79DE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BB183-7FA2-499D-AE7A-267C155FB786}" type="datetimeFigureOut">
              <a:rPr lang="en-GB" smtClean="0"/>
              <a:t>26/02/2020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EEDCD-1263-42D3-B88C-D5406B8DD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EBB1E-AB43-4565-AF33-3C4097CE1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06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8483-5363-4FF5-BC5C-810E85F46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Developing DIY Drone Platform.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Working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DEF6-99E2-4D41-AB70-AFB0F7D1C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455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4ABB-20C9-4879-9A81-570A41B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Programming </a:t>
            </a:r>
            <a:r>
              <a:rPr lang="en-US" dirty="0" err="1">
                <a:solidFill>
                  <a:schemeClr val="bg1"/>
                </a:solidFill>
              </a:rPr>
              <a:t>Lanuages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9B9E-FF82-495B-B128-7C45AC70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Sublime Text 3 &amp; Vs Code Plugin (Python + CSS+ Pyside2)</a:t>
            </a:r>
          </a:p>
          <a:p>
            <a:r>
              <a:rPr lang="en-US" dirty="0">
                <a:solidFill>
                  <a:schemeClr val="bg1"/>
                </a:solidFill>
              </a:rPr>
              <a:t>PC Tool is a Java</a:t>
            </a:r>
          </a:p>
          <a:p>
            <a:r>
              <a:rPr lang="en-US" dirty="0">
                <a:solidFill>
                  <a:schemeClr val="bg1"/>
                </a:solidFill>
              </a:rPr>
              <a:t>Drone Core is a C++ / C /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9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0974-008A-4BA7-A4AA-1B3EFC36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06" y="6794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Anyway we need normal log system.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3718A-7B6D-4086-B025-7F128148B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533" y="1246703"/>
            <a:ext cx="9875147" cy="52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CF7A-8300-4A1A-80C7-C036BF87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need add to drone power supply and out telemetry system.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0120-ED4A-4EAB-8F85-BB04AF7BD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needed voltages.</a:t>
            </a:r>
          </a:p>
          <a:p>
            <a:r>
              <a:rPr lang="en-US" dirty="0">
                <a:solidFill>
                  <a:schemeClr val="bg1"/>
                </a:solidFill>
              </a:rPr>
              <a:t>+3.3V</a:t>
            </a:r>
          </a:p>
          <a:p>
            <a:r>
              <a:rPr lang="en-US" dirty="0">
                <a:solidFill>
                  <a:schemeClr val="bg1"/>
                </a:solidFill>
              </a:rPr>
              <a:t>+5V</a:t>
            </a:r>
          </a:p>
          <a:p>
            <a:r>
              <a:rPr lang="en-US" dirty="0">
                <a:solidFill>
                  <a:schemeClr val="bg1"/>
                </a:solidFill>
              </a:rPr>
              <a:t>+12V </a:t>
            </a:r>
          </a:p>
          <a:p>
            <a:r>
              <a:rPr lang="en-US" dirty="0">
                <a:solidFill>
                  <a:schemeClr val="bg1"/>
                </a:solidFill>
              </a:rPr>
              <a:t>And a safety diode and fuse.</a:t>
            </a:r>
          </a:p>
          <a:p>
            <a:r>
              <a:rPr lang="en-US" dirty="0">
                <a:solidFill>
                  <a:schemeClr val="bg1"/>
                </a:solidFill>
              </a:rPr>
              <a:t>(You can found one example </a:t>
            </a:r>
            <a:r>
              <a:rPr lang="en-US" dirty="0" err="1">
                <a:solidFill>
                  <a:schemeClr val="bg1"/>
                </a:solidFill>
              </a:rPr>
              <a:t>pcb</a:t>
            </a:r>
            <a:r>
              <a:rPr lang="en-US" dirty="0">
                <a:solidFill>
                  <a:schemeClr val="bg1"/>
                </a:solidFill>
              </a:rPr>
              <a:t> and schematics in GitHub folder).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8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8483-5363-4FF5-BC5C-810E85F46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Working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DEF6-99E2-4D41-AB70-AFB0F7D1C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6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38E2-CBBD-47FD-9570-34756D7B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-1809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Work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4E1D-11E0-466A-B0BA-FC05DE2BD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C2740-8E24-41B5-896B-A2B38269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41583"/>
            <a:ext cx="10399955" cy="5524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142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3160-D93E-4073-BAA5-CED292A4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5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Anyway our GitHub is a large difficult system. It has a chart witch helps found what you need.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1171D-0909-4EE2-9584-B6B457E4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07" y="1608455"/>
            <a:ext cx="9200073" cy="51020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55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47A1-BFC3-4F73-8E57-5A73DB59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Working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793F-29BD-49C7-AE4D-82F371883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First of all you should register on it. After it send your nickname to me I will add you to our repo.</a:t>
            </a: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Main Idea of it that everybody can edit code, add resources ,fix bugs, add tasks. So I don`t do everything.</a:t>
            </a:r>
            <a:endParaRPr lang="en-GB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1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C103-4DA9-4D1E-B889-1F156E4B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had a some interesting parts of GitHub Repo. It is a project.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84571B-B8F4-471F-AD08-3A0AF7A9D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97" t="23136" r="4136" b="23802"/>
          <a:stretch/>
        </p:blipFill>
        <p:spPr>
          <a:xfrm>
            <a:off x="297180" y="1965960"/>
            <a:ext cx="10698480" cy="3566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455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BDF1-69BD-447E-ABE9-3FC36678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97" y="442912"/>
            <a:ext cx="10272713" cy="138271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Here is written all tasks that we do. You can take it move it to progress and write your name. If you done task move it to done.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23CAA-FFEC-422F-A186-418442289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3" t="15059" r="343" b="942"/>
          <a:stretch/>
        </p:blipFill>
        <p:spPr>
          <a:xfrm>
            <a:off x="780097" y="2011680"/>
            <a:ext cx="10110219" cy="4732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FE85C7-DA42-40F1-9248-5B5FFDA2D74A}"/>
              </a:ext>
            </a:extLst>
          </p:cNvPr>
          <p:cNvCxnSpPr/>
          <p:nvPr/>
        </p:nvCxnSpPr>
        <p:spPr>
          <a:xfrm>
            <a:off x="1817370" y="4537710"/>
            <a:ext cx="2960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0B0EFC-2F08-402C-8CC7-5D023A802A64}"/>
              </a:ext>
            </a:extLst>
          </p:cNvPr>
          <p:cNvSpPr txBox="1"/>
          <p:nvPr/>
        </p:nvSpPr>
        <p:spPr>
          <a:xfrm>
            <a:off x="5120640" y="4594860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459674-41ED-4157-9481-8BA65EBBA4F2}"/>
              </a:ext>
            </a:extLst>
          </p:cNvPr>
          <p:cNvCxnSpPr/>
          <p:nvPr/>
        </p:nvCxnSpPr>
        <p:spPr>
          <a:xfrm>
            <a:off x="5120640" y="4552950"/>
            <a:ext cx="2960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7C20F8-3917-4B6D-9839-AEA2F6121A15}"/>
              </a:ext>
            </a:extLst>
          </p:cNvPr>
          <p:cNvSpPr txBox="1"/>
          <p:nvPr/>
        </p:nvSpPr>
        <p:spPr>
          <a:xfrm>
            <a:off x="7924800" y="4624467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100116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ACFF-04BF-4D26-A684-57BE92C4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CFDF-7337-4D7B-A34F-82C75A95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A1DF8-3B9B-4409-BDB3-2BAA308A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523B-CB08-4C0B-A29F-2C2ACB1A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F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First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of All we should to finish a team group.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F6C3-3A8E-4056-B0B5-34C88A7E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1)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Dayo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2)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Flami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3)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Jaan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4) TJ ?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537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6084-4A76-445F-B153-A0F283CF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A25D04-C736-4FB3-AC45-3041BEFD7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2188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7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BA43-8D70-49E4-9761-42188971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9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If you found a bug in code &amp; hardware. Make report in Issue page. Explain it mostly understandable that you can.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28E50-0F9B-421E-874C-DC6BAD7D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943" y="1802765"/>
            <a:ext cx="9097907" cy="48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96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9A0B-C296-4B39-A90F-0944B206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All links goes here.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65A9D-4F12-42D1-AC96-D4AE3D20B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8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EC06-3E8B-41E2-8D78-71F43F64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Any actual software you can found it releases branch.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68F3BD-6DF5-4083-B750-08B61BD76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05"/>
            <a:ext cx="9231630" cy="49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5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EE87-D317-466A-8E82-F2C6B35B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D9BF-0B78-4E41-B050-54B817031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C1422-BCB5-47CD-870F-97E0C2E5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67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399D-C8C4-40BF-B08B-288C0156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D4010-4734-4E08-B10D-E9651C24E4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8" r="96" b="11376"/>
          <a:stretch/>
        </p:blipFill>
        <p:spPr bwMode="auto">
          <a:xfrm>
            <a:off x="0" y="502285"/>
            <a:ext cx="12213289" cy="56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01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BD07-A515-4225-8EA3-85EC3FB5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video_from_drone">
            <a:hlinkClick r:id="" action="ppaction://media"/>
            <a:extLst>
              <a:ext uri="{FF2B5EF4-FFF2-40B4-BE49-F238E27FC236}">
                <a16:creationId xmlns:a16="http://schemas.microsoft.com/office/drawing/2014/main" id="{DF794F16-AFE4-411C-B699-D177E3D242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42647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9271-72EA-4DBB-B241-D9209ADA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064" y="-2932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Working with new Software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DemoGUi">
            <a:hlinkClick r:id="" action="ppaction://media"/>
            <a:extLst>
              <a:ext uri="{FF2B5EF4-FFF2-40B4-BE49-F238E27FC236}">
                <a16:creationId xmlns:a16="http://schemas.microsoft.com/office/drawing/2014/main" id="{C0C2ADAC-3316-47BE-A0A9-3965F087C80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44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6281"/>
            <a:ext cx="12310110" cy="69242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902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FDD2-0BA3-4D55-BFB0-1ADA2E1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Second Task is a understand our project name.</a:t>
            </a:r>
            <a:endParaRPr lang="en-GB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F5A4F-E3E2-4841-81BB-4C1830D1C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Idea is Electrics Eagles Open Source Arduino based Drone Development platform . Shortly EEOSABDDP.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9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7DBE-0BA8-496F-9C54-C379BA79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Also We need to made short and remembered name for (DDP)*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EBCE4-A10B-4729-BD54-A6AEFEEFA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*Drone development Platform.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1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A9F7-943B-4D66-8709-034FD60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After I we should to plan our project.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4563-A62D-4410-B71E-6C972AE3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Read Rules</a:t>
            </a:r>
          </a:p>
          <a:p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Start Answer Questions. (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Maybee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Jaan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76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84C1-20CF-4280-AB25-0582CEAC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need to think about our Software / Hardware Products names.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8541B-F2A1-4073-A1A2-9CE26DCC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14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83E9-39E5-443C-8832-826CE9E4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Ask yourself are you ready to hard work?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1362DD-3FF5-4D34-90E9-6D537D41F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25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2220-20C7-4D48-8272-F1C43369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should decide so what who do.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7465-3210-4F9C-B9B9-3E2EFDBBD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Hardware Planning  Everybody.</a:t>
            </a:r>
          </a:p>
          <a:p>
            <a:r>
              <a:rPr lang="en-US" dirty="0">
                <a:solidFill>
                  <a:schemeClr val="bg1"/>
                </a:solidFill>
              </a:rPr>
              <a:t>Making Library from our code Mike</a:t>
            </a:r>
          </a:p>
          <a:p>
            <a:r>
              <a:rPr lang="en-US" dirty="0">
                <a:solidFill>
                  <a:schemeClr val="bg1"/>
                </a:solidFill>
              </a:rPr>
              <a:t>Write Normal Sublime Text 3 &amp; VS Code Plugins Danio</a:t>
            </a:r>
          </a:p>
          <a:p>
            <a:r>
              <a:rPr lang="en-US" dirty="0">
                <a:solidFill>
                  <a:schemeClr val="bg1"/>
                </a:solidFill>
              </a:rPr>
              <a:t>PC Software ( Setup Wizard , first check status designer … ) Alex </a:t>
            </a:r>
          </a:p>
          <a:p>
            <a:r>
              <a:rPr lang="en-US" dirty="0">
                <a:solidFill>
                  <a:schemeClr val="bg1"/>
                </a:solidFill>
              </a:rPr>
              <a:t>Writing report ( Somebody else ( </a:t>
            </a:r>
            <a:r>
              <a:rPr lang="en-US" dirty="0" err="1">
                <a:solidFill>
                  <a:schemeClr val="bg1"/>
                </a:solidFill>
              </a:rPr>
              <a:t>Jaan</a:t>
            </a:r>
            <a:r>
              <a:rPr lang="en-US" dirty="0">
                <a:solidFill>
                  <a:schemeClr val="bg1"/>
                </a:solidFill>
              </a:rPr>
              <a:t>)).</a:t>
            </a:r>
          </a:p>
          <a:p>
            <a:r>
              <a:rPr lang="en-US" dirty="0">
                <a:solidFill>
                  <a:schemeClr val="bg1"/>
                </a:solidFill>
              </a:rPr>
              <a:t>Make tutorials (Everybody)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150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2A39-FF76-4053-A3D1-B2154668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had now.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293D-66F6-4139-A14C-DC2845658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1) Bad working Sublime Text 3 Plugin </a:t>
            </a:r>
          </a:p>
          <a:p>
            <a:r>
              <a:rPr lang="en-US" dirty="0">
                <a:solidFill>
                  <a:schemeClr val="bg1"/>
                </a:solidFill>
              </a:rPr>
              <a:t>2) Drone Core Firmware</a:t>
            </a:r>
          </a:p>
          <a:p>
            <a:r>
              <a:rPr lang="en-US" dirty="0">
                <a:solidFill>
                  <a:schemeClr val="bg1"/>
                </a:solidFill>
              </a:rPr>
              <a:t>3) Flying hardware.</a:t>
            </a:r>
          </a:p>
          <a:p>
            <a:r>
              <a:rPr lang="en-US" dirty="0">
                <a:solidFill>
                  <a:schemeClr val="bg1"/>
                </a:solidFill>
              </a:rPr>
              <a:t>4) Some references.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We should:</a:t>
            </a:r>
          </a:p>
          <a:p>
            <a:r>
              <a:rPr lang="en-GB" dirty="0">
                <a:solidFill>
                  <a:schemeClr val="bg1"/>
                </a:solidFill>
              </a:rPr>
              <a:t>Make Hardware </a:t>
            </a:r>
            <a:r>
              <a:rPr lang="en-GB" dirty="0" err="1">
                <a:solidFill>
                  <a:schemeClr val="bg1"/>
                </a:solidFill>
              </a:rPr>
              <a:t>easyer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Rewrite Sublime Text Plugin </a:t>
            </a:r>
          </a:p>
          <a:p>
            <a:r>
              <a:rPr lang="en-GB" dirty="0">
                <a:solidFill>
                  <a:schemeClr val="bg1"/>
                </a:solidFill>
              </a:rPr>
              <a:t>Write PC Tool</a:t>
            </a:r>
          </a:p>
          <a:p>
            <a:r>
              <a:rPr lang="en-GB" dirty="0">
                <a:solidFill>
                  <a:schemeClr val="bg1"/>
                </a:solidFill>
              </a:rPr>
              <a:t>Write Report</a:t>
            </a:r>
          </a:p>
          <a:p>
            <a:r>
              <a:rPr lang="en-GB" dirty="0">
                <a:solidFill>
                  <a:schemeClr val="bg1"/>
                </a:solidFill>
              </a:rPr>
              <a:t>Make tutorials.</a:t>
            </a:r>
          </a:p>
          <a:p>
            <a:r>
              <a:rPr lang="en-GB" dirty="0">
                <a:solidFill>
                  <a:schemeClr val="bg1"/>
                </a:solidFill>
              </a:rPr>
              <a:t>Pack Core Firmware as Library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836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478</Words>
  <Application>Microsoft Office PowerPoint</Application>
  <PresentationFormat>Widescreen</PresentationFormat>
  <Paragraphs>62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Office Theme</vt:lpstr>
      <vt:lpstr>Developing DIY Drone Platform. Working with GitHub.</vt:lpstr>
      <vt:lpstr>FFirst of All we should to finish a team group.</vt:lpstr>
      <vt:lpstr>Second Task is a understand our project name.</vt:lpstr>
      <vt:lpstr>Also We need to made short and remembered name for (DDP)*</vt:lpstr>
      <vt:lpstr>After I we should to plan our project.</vt:lpstr>
      <vt:lpstr>We need to think about our Software / Hardware Products names.</vt:lpstr>
      <vt:lpstr>Ask yourself are you ready to hard work?</vt:lpstr>
      <vt:lpstr>We should decide so what who do.</vt:lpstr>
      <vt:lpstr>What we had now.</vt:lpstr>
      <vt:lpstr>Programming Lanuages</vt:lpstr>
      <vt:lpstr>Anyway we need normal log system.</vt:lpstr>
      <vt:lpstr>We need add to drone power supply and out telemetry system.</vt:lpstr>
      <vt:lpstr> Working with GitHub.</vt:lpstr>
      <vt:lpstr>How Work With GitHub.</vt:lpstr>
      <vt:lpstr>Anyway our GitHub is a large difficult system. It has a chart witch helps found what you need.</vt:lpstr>
      <vt:lpstr>Working with GitHub.</vt:lpstr>
      <vt:lpstr>We had a some interesting parts of GitHub Repo. It is a project. </vt:lpstr>
      <vt:lpstr>Here is written all tasks that we do. You can take it move it to progress and write your name. If you done task move it to done.</vt:lpstr>
      <vt:lpstr>PowerPoint Presentation</vt:lpstr>
      <vt:lpstr>PowerPoint Presentation</vt:lpstr>
      <vt:lpstr>If you found a bug in code &amp; hardware. Make report in Issue page. Explain it mostly understandable that you can.</vt:lpstr>
      <vt:lpstr>All links goes here. </vt:lpstr>
      <vt:lpstr>Any actual software you can found it releases branch.</vt:lpstr>
      <vt:lpstr>PowerPoint Presentation</vt:lpstr>
      <vt:lpstr>PowerPoint Presentation</vt:lpstr>
      <vt:lpstr>PowerPoint Presentation</vt:lpstr>
      <vt:lpstr>Working with new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DIY Drone Platform.</dc:title>
  <dc:creator>alex zaslavskis</dc:creator>
  <cp:lastModifiedBy>alex zaslavskis</cp:lastModifiedBy>
  <cp:revision>29</cp:revision>
  <dcterms:created xsi:type="dcterms:W3CDTF">2020-01-21T22:05:11Z</dcterms:created>
  <dcterms:modified xsi:type="dcterms:W3CDTF">2020-02-26T07:41:45Z</dcterms:modified>
</cp:coreProperties>
</file>